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51" autoAdjust="0"/>
  </p:normalViewPr>
  <p:slideViewPr>
    <p:cSldViewPr>
      <p:cViewPr varScale="1">
        <p:scale>
          <a:sx n="46" d="100"/>
          <a:sy n="4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E6408-71A4-43A4-9B81-4BB78C702538}" type="datetimeFigureOut">
              <a:rPr lang="zh-CN" altLang="en-US" smtClean="0"/>
              <a:pPr/>
              <a:t>2017/5/2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48CE-3B82-4960-B95A-3B1AA68A353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t019547b3f651ef3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8253" y="0"/>
            <a:ext cx="9392253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39552" y="1700808"/>
            <a:ext cx="78374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北京游学</a:t>
            </a:r>
            <a:endParaRPr lang="en-US" altLang="zh-CN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zh-CN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科技</a:t>
            </a:r>
            <a:r>
              <a:rPr lang="zh-CN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馆，颐和园，圆明园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t01f526c8f19ef6d6e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-167480"/>
            <a:ext cx="9144000" cy="7025480"/>
          </a:xfrm>
        </p:spPr>
      </p:pic>
      <p:sp>
        <p:nvSpPr>
          <p:cNvPr id="6" name="矩形 5"/>
          <p:cNvSpPr/>
          <p:nvPr/>
        </p:nvSpPr>
        <p:spPr>
          <a:xfrm>
            <a:off x="827584" y="1772816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 </a:t>
            </a:r>
            <a:r>
              <a:rPr lang="zh-CN" altLang="en-US" sz="3200" dirty="0" smtClean="0"/>
              <a:t>中国科学技术馆，位于北京市朝阳区北辰东路，占地</a:t>
            </a:r>
            <a:r>
              <a:rPr lang="en-US" altLang="zh-CN" sz="3200" dirty="0" smtClean="0"/>
              <a:t>4.8</a:t>
            </a:r>
            <a:r>
              <a:rPr lang="zh-CN" altLang="en-US" sz="3200" dirty="0" smtClean="0"/>
              <a:t>万平方米，建筑规模</a:t>
            </a:r>
            <a:r>
              <a:rPr lang="en-US" altLang="zh-CN" sz="3200" dirty="0" smtClean="0"/>
              <a:t>10.2</a:t>
            </a:r>
            <a:r>
              <a:rPr lang="zh-CN" altLang="en-US" sz="3200" dirty="0" smtClean="0"/>
              <a:t>万平方米，是奥林匹克公园中心区体现“绿色奥运、科技奥运、人文奥运”三大理念的重要组成部分。科技馆为展览教育，通过科学性、知识性、趣味性相结合的展览内容和参与互动的形式，鼓励公众动手探索实践，是我国唯一的国家级综合性科技馆。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 rot="1402663">
            <a:off x="5288457" y="548680"/>
            <a:ext cx="3855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科技馆之旅</a:t>
            </a:r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8064" y="0"/>
            <a:ext cx="3663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科技馆图片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图片 4" descr="106003476229350816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698160">
            <a:off x="702220" y="334794"/>
            <a:ext cx="3594248" cy="2693290"/>
          </a:xfrm>
          <a:prstGeom prst="rect">
            <a:avLst/>
          </a:prstGeom>
        </p:spPr>
      </p:pic>
      <p:pic>
        <p:nvPicPr>
          <p:cNvPr id="6" name="图片 5" descr="t01bf778d43b97e362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80000" y="3810000"/>
            <a:ext cx="4064000" cy="3048000"/>
          </a:xfrm>
          <a:prstGeom prst="rect">
            <a:avLst/>
          </a:prstGeom>
        </p:spPr>
      </p:pic>
      <p:pic>
        <p:nvPicPr>
          <p:cNvPr id="7" name="图片 6" descr="t015c454bbe5b6970d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603127">
            <a:off x="323528" y="3810000"/>
            <a:ext cx="4584700" cy="3048000"/>
          </a:xfrm>
          <a:prstGeom prst="rect">
            <a:avLst/>
          </a:prstGeom>
        </p:spPr>
      </p:pic>
      <p:pic>
        <p:nvPicPr>
          <p:cNvPr id="8" name="图片 7" descr="t013949eb0e79ebd02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36096" y="1340768"/>
            <a:ext cx="2926080" cy="2194560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t01285b79807ed98bdc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75376" cy="7031532"/>
          </a:xfrm>
        </p:spPr>
      </p:pic>
      <p:sp>
        <p:nvSpPr>
          <p:cNvPr id="6" name="矩形 5"/>
          <p:cNvSpPr/>
          <p:nvPr/>
        </p:nvSpPr>
        <p:spPr>
          <a:xfrm>
            <a:off x="1403648" y="1348800"/>
            <a:ext cx="55983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颐和园，北京市古代皇家园林，前身为清漪园，坐落在北京西郊，距城区十五公里，占地约二百九十公顷，与圆明园毗邻。它是以昆明湖、万寿山为基址，以杭州西湖为蓝本，汲取江南</a:t>
            </a:r>
            <a:r>
              <a:rPr lang="zh-CN" altLang="en-US" sz="3200" dirty="0" smtClean="0"/>
              <a:t>园林</a:t>
            </a:r>
            <a:r>
              <a:rPr lang="zh-CN" altLang="en-US" sz="3200" dirty="0" smtClean="0"/>
              <a:t>的设计手法而建成的一座大型山水园林，也是保存最完整的一座皇家行宫御苑，被誉为“皇家园林博物馆”，也是国家重点旅游景点。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 rot="19608636">
            <a:off x="-514637" y="927315"/>
            <a:ext cx="3663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颐和园之旅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3663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颐和园图片</a:t>
            </a:r>
            <a:endParaRPr lang="zh-CN" alt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图片 4" descr="t019fd456eb19d1ae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32824">
            <a:off x="2722023" y="1157506"/>
            <a:ext cx="5397500" cy="2643336"/>
          </a:xfrm>
          <a:prstGeom prst="rect">
            <a:avLst/>
          </a:prstGeom>
        </p:spPr>
      </p:pic>
      <p:pic>
        <p:nvPicPr>
          <p:cNvPr id="6" name="图片 5" descr="t0198459c39aa7609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810000"/>
            <a:ext cx="4584700" cy="3048000"/>
          </a:xfrm>
          <a:prstGeom prst="rect">
            <a:avLst/>
          </a:prstGeom>
        </p:spPr>
      </p:pic>
      <p:pic>
        <p:nvPicPr>
          <p:cNvPr id="7" name="图片 6" descr="t01994d95b4905cd58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683487">
            <a:off x="5339646" y="4069102"/>
            <a:ext cx="3556000" cy="23622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t01233640764bfbfd2b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6" name="矩形 5"/>
          <p:cNvSpPr/>
          <p:nvPr/>
        </p:nvSpPr>
        <p:spPr>
          <a:xfrm>
            <a:off x="2195736" y="1340768"/>
            <a:ext cx="61206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圆明园是坐落在北京西北郊，与颐和园相邻，由圆明园、长春园和万春园组成，也叫圆明三园。圆明园是清朝著名的皇家园林之一，面积五千二百余亩，一百五十余景。建筑面积达</a:t>
            </a:r>
            <a:r>
              <a:rPr lang="en-US" altLang="zh-CN" sz="3200" dirty="0" smtClean="0"/>
              <a:t>16</a:t>
            </a:r>
            <a:r>
              <a:rPr lang="zh-CN" altLang="en-US" sz="3200" dirty="0" smtClean="0"/>
              <a:t>万平方米，有“万园之园”之称。清朝皇室每到盛夏时节会来这里理政，故圆明园也称“夏宫”。</a:t>
            </a:r>
            <a:endParaRPr lang="zh-CN" altLang="en-US" sz="3200" dirty="0"/>
          </a:p>
        </p:txBody>
      </p:sp>
      <p:sp>
        <p:nvSpPr>
          <p:cNvPr id="8" name="矩形 7"/>
          <p:cNvSpPr/>
          <p:nvPr/>
        </p:nvSpPr>
        <p:spPr>
          <a:xfrm rot="20543928">
            <a:off x="0" y="260648"/>
            <a:ext cx="3663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圆明园之旅</a:t>
            </a:r>
            <a:endParaRPr lang="zh-CN" alt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014662991ef488977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88259" y="2967335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谢谢大家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453</Words>
  <Application>Microsoft Office PowerPoint</Application>
  <PresentationFormat>全屏显示(4:3)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5</cp:revision>
  <dcterms:created xsi:type="dcterms:W3CDTF">2017-04-26T09:54:53Z</dcterms:created>
  <dcterms:modified xsi:type="dcterms:W3CDTF">2017-05-02T01:36:36Z</dcterms:modified>
</cp:coreProperties>
</file>